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D08-62F7-4CED-87AD-BE799E82A0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C682-3A76-4A01-8982-7829C5B9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726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D08-62F7-4CED-87AD-BE799E82A0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C682-3A76-4A01-8982-7829C5B9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D08-62F7-4CED-87AD-BE799E82A0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C682-3A76-4A01-8982-7829C5B9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03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D08-62F7-4CED-87AD-BE799E82A0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C682-3A76-4A01-8982-7829C5B9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08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D08-62F7-4CED-87AD-BE799E82A0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C682-3A76-4A01-8982-7829C5B9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203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D08-62F7-4CED-87AD-BE799E82A0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C682-3A76-4A01-8982-7829C5B9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9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D08-62F7-4CED-87AD-BE799E82A0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C682-3A76-4A01-8982-7829C5B9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24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D08-62F7-4CED-87AD-BE799E82A0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C682-3A76-4A01-8982-7829C5B9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37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D08-62F7-4CED-87AD-BE799E82A0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C682-3A76-4A01-8982-7829C5B9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66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D08-62F7-4CED-87AD-BE799E82A0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C682-3A76-4A01-8982-7829C5B9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7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5D08-62F7-4CED-87AD-BE799E82A0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EDC682-3A76-4A01-8982-7829C5B9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94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5D08-62F7-4CED-87AD-BE799E82A0CF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DC682-3A76-4A01-8982-7829C5B98A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A2E24-1263-4C0B-A990-E40A0821F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840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A2E24-1263-4C0B-A990-E40A0821F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856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A2E24-1263-4C0B-A990-E40A0821F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7835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A2E24-1263-4C0B-A990-E40A0821F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98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A2E24-1263-4C0B-A990-E40A0821F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5170" y="17585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00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A2E24-1263-4C0B-A990-E40A0821F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618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A2E24-1263-4C0B-A990-E40A0821F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5837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75A2E24-1263-4C0B-A990-E40A0821F2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203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0</Words>
  <Application>Microsoft Office PowerPoint</Application>
  <PresentationFormat>Custom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Corina Bakke</dc:creator>
  <cp:lastModifiedBy>Corina Bakke</cp:lastModifiedBy>
  <cp:revision>4</cp:revision>
  <dcterms:created xsi:type="dcterms:W3CDTF">2018-01-24T03:14:47Z</dcterms:created>
  <dcterms:modified xsi:type="dcterms:W3CDTF">2018-01-24T17:47:43Z</dcterms:modified>
</cp:coreProperties>
</file>