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82" r:id="rId13"/>
    <p:sldId id="308" r:id="rId14"/>
    <p:sldId id="299" r:id="rId15"/>
    <p:sldId id="288" r:id="rId16"/>
    <p:sldId id="289" r:id="rId17"/>
    <p:sldId id="304" r:id="rId18"/>
    <p:sldId id="285" r:id="rId19"/>
    <p:sldId id="281" r:id="rId20"/>
    <p:sldId id="305" r:id="rId21"/>
    <p:sldId id="306" r:id="rId22"/>
    <p:sldId id="291" r:id="rId23"/>
    <p:sldId id="283" r:id="rId24"/>
    <p:sldId id="284" r:id="rId25"/>
    <p:sldId id="307" r:id="rId26"/>
    <p:sldId id="287" r:id="rId27"/>
    <p:sldId id="292" r:id="rId28"/>
    <p:sldId id="293" r:id="rId29"/>
    <p:sldId id="294" r:id="rId30"/>
    <p:sldId id="295" r:id="rId31"/>
    <p:sldId id="297" r:id="rId32"/>
    <p:sldId id="298" r:id="rId33"/>
    <p:sldId id="300" r:id="rId34"/>
    <p:sldId id="301" r:id="rId35"/>
    <p:sldId id="302" r:id="rId36"/>
    <p:sldId id="303" r:id="rId37"/>
  </p:sldIdLst>
  <p:sldSz cx="7772400" cy="10064750"/>
  <p:notesSz cx="7772400" cy="10064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500" autoAdjust="0"/>
    <p:restoredTop sz="94660"/>
  </p:normalViewPr>
  <p:slideViewPr>
    <p:cSldViewPr>
      <p:cViewPr varScale="1">
        <p:scale>
          <a:sx n="52" d="100"/>
          <a:sy n="52" d="100"/>
        </p:scale>
        <p:origin x="142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A4AD0-A09A-4001-9846-5DAC51C4810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8888"/>
            <a:ext cx="2622550" cy="3395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3463"/>
            <a:ext cx="6216650" cy="3963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992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992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26A8F-5CFF-4C58-8D87-86EB82052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6A8F-5CFF-4C58-8D87-86EB820526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5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6A8F-5CFF-4C58-8D87-86EB820526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7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6A8F-5CFF-4C58-8D87-86EB820526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7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20072"/>
            <a:ext cx="6606540" cy="2113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6260"/>
            <a:ext cx="5440680" cy="2516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2" y="0"/>
            <a:ext cx="7740134" cy="1005840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rgbClr val="0201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rgbClr val="0201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4892"/>
            <a:ext cx="3380994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4892"/>
            <a:ext cx="3380994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rgbClr val="0201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6921" y="3562604"/>
            <a:ext cx="3178556" cy="1047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0" i="0">
                <a:solidFill>
                  <a:srgbClr val="0201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4892"/>
            <a:ext cx="6995160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60218"/>
            <a:ext cx="2487168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60218"/>
            <a:ext cx="178765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60218"/>
            <a:ext cx="178765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0607" cy="1005840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471D1-76EE-49BA-9A1E-1174DDD7DD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1460" r="1853" b="2221"/>
          <a:stretch/>
        </p:blipFill>
        <p:spPr>
          <a:xfrm>
            <a:off x="-42195" y="-149225"/>
            <a:ext cx="7890795" cy="10213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1A85A40-F773-40FA-854F-95C1CE9D13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0" y="3175"/>
            <a:ext cx="7742660" cy="100199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55846A-BE4D-4138-B335-CE9B6AC0A3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D071FA-93AA-4015-9D78-65E69B5E7F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8" y="44425"/>
            <a:ext cx="7681642" cy="99409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D071FA-93AA-4015-9D78-65E69B5E7F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8" y="44425"/>
            <a:ext cx="7681643" cy="994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9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D071FA-93AA-4015-9D78-65E69B5E7F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2" y="231775"/>
            <a:ext cx="7687602" cy="99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09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AE215A-ADDA-4630-9487-4F9D0A338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4" y="43803"/>
            <a:ext cx="7709611" cy="99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6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98EA6-8CCA-4FD9-874E-A02FFA3880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89" y="84431"/>
            <a:ext cx="7709611" cy="99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4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D071FA-93AA-4015-9D78-65E69B5E7F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862"/>
            <a:ext cx="7692789" cy="99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4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28C565-E18A-4E6A-8D93-184524E33A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3" y="15858"/>
            <a:ext cx="7752799" cy="100330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C0A642-2FE4-4E09-89CD-DFBFF2E0E1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" y="31102"/>
            <a:ext cx="7750819" cy="10030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F138B70-19B0-4B34-A55C-CF9E06F11E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-194049"/>
            <a:ext cx="7924800" cy="102556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D071FA-93AA-4015-9D78-65E69B5E7F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862"/>
            <a:ext cx="7692789" cy="99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37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D071FA-93AA-4015-9D78-65E69B5E7F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862"/>
            <a:ext cx="7692790" cy="99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25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D071FA-93AA-4015-9D78-65E69B5E7F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4" y="24608"/>
            <a:ext cx="7795704" cy="100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76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844C151-4EB5-433A-9097-54CD7C1268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979" y="0"/>
            <a:ext cx="7777306" cy="100647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93F5C3-FFFA-4246-81D1-4EB19845DC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962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D071FA-93AA-4015-9D78-65E69B5E7F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862"/>
            <a:ext cx="7692789" cy="99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8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E4B484-F34B-4A08-B119-6866F90DF5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7" y="19011"/>
            <a:ext cx="7747925" cy="100267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A5B61-C5A3-4027-B209-C0BD24D4B4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5" y="-33948"/>
            <a:ext cx="7693889" cy="995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01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005ED-E387-45B8-A66F-85AF64DF4A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86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7FDD7-B25F-43A5-AB40-CECB135F66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" y="-50549"/>
            <a:ext cx="7914309" cy="102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5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5F2542-07A8-4620-A199-046957528F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0" y="3175"/>
            <a:ext cx="7736020" cy="100113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CE981-D05C-43F7-8063-F7A87CB409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375" y="6403"/>
            <a:ext cx="7939150" cy="102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91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15009C-83E4-4200-9C28-FBC5CFE17F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12407" cy="101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4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22FEC-460D-4D31-8522-2E822C94A7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190" y="106756"/>
            <a:ext cx="7786511" cy="100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7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22FEC-460D-4D31-8522-2E822C94A7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190" y="3175"/>
            <a:ext cx="7786510" cy="1007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55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22FEC-460D-4D31-8522-2E822C94A7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11" y="-14598"/>
            <a:ext cx="7786510" cy="1007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63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22FEC-460D-4D31-8522-2E822C94A7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11" y="0"/>
            <a:ext cx="7786510" cy="100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80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22FEC-460D-4D31-8522-2E822C94A7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11" y="-32182"/>
            <a:ext cx="7786510" cy="100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6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4157690-CD1C-4970-8558-B019F94E46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1" y="90500"/>
            <a:ext cx="7646039" cy="9894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12C9126-AB60-48AF-A2C6-27E4E290E8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5" y="-69850"/>
            <a:ext cx="7831281" cy="1013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95C30D-FD44-4A81-B86D-309E88F74A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543"/>
            <a:ext cx="7737193" cy="100128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A8517A-7B7F-4D0C-8DD1-623B26183F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" y="3175"/>
            <a:ext cx="7765545" cy="100495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77DB92-FCDE-40D4-A81E-45AE54919F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9" y="3175"/>
            <a:ext cx="7702528" cy="99679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8C7E94-6D5C-43C3-8810-EBDC4D7E47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2" y="54476"/>
            <a:ext cx="7673876" cy="99308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3499</TotalTime>
  <Words>3</Words>
  <Application>Microsoft Office PowerPoint</Application>
  <PresentationFormat>Custom</PresentationFormat>
  <Paragraphs>3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Calibri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Corina Bakke</cp:lastModifiedBy>
  <cp:revision>78</cp:revision>
  <dcterms:created xsi:type="dcterms:W3CDTF">2017-12-18T21:11:59Z</dcterms:created>
  <dcterms:modified xsi:type="dcterms:W3CDTF">2018-01-17T21:43:54Z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2017-12-17T00:00:00Z</vt:filetime>
  </property>
  <property fmtid="{D5CDD505-2E9C-101B-9397-08002B2CF9AE}" pid="3" name="Creator">
    <vt:lpwstr>Adobe Acrobat 18.9</vt:lpwstr>
  </property>
  <property fmtid="{D5CDD505-2E9C-101B-9397-08002B2CF9AE}" pid="4" name="LastSaved">
    <vt:filetime>2017-12-18T00:00:00Z</vt:filetime>
  </property>
</Properties>
</file>